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129156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JULIO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453705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Angélica Yadira Barraza Pérez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 Central de Actuarios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01-VII-31-X-16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Juan Antonio Gutiérrez Rodríguez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 Juzgado Primero Familiar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01-VII-15-VII-16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Miguel Ángel Ramírez Ramos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Tercer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Tribunal Distrital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Ricardo Aguirre Méndez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Tercero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Familiar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1313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Elena Martínez Cerda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Civil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Juan Carlos Mendiola Contreras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Quinto Penal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13-20-VII-16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Laura Ofelia Castañeda Reyna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Tercero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2974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Guadalupe González Sifuentes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General Acuerdo Tribunal Superior de Justicia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4-5-VII-16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Luis López Flores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Tramite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Quinto Auxiliar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07-VII-16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67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409030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JULIO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936550"/>
              </p:ext>
            </p:extLst>
          </p:nvPr>
        </p:nvGraphicFramePr>
        <p:xfrm>
          <a:off x="611560" y="2348880"/>
          <a:ext cx="7992888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Luisa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Ortigoza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Tavera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Administrativa Juzgado Primero Civil Torreón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06-13-VII-16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Gricelda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Elizalde Castellanos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Sistema Acusatorio y Oral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14-15-VII-16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Homero Ernesto Salinas Rodríguez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Sistema Acusatorio y Oral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13-15-VII-16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Concepción Mendieta Santos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Acuerdo y Trámite Juzgado Primero Civil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1313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Dora Elena Rodríguez Herrera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Defensora Público Instituto Estatal Defensoría Pública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13-15-VII-16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Saraí Bonilla Castellanos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Notificadora del Juzgado Penal del Sistema Acusatorio y Oral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11-15-VII 03-VIII-16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Nupcias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Sonia Lizette Pereda Rodríguez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 Juzgado Tercero Civil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7-8-VII-16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2974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Jorge Alberto Olivares Sena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Administrativo Unidad Jurídica del Poder Judicial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11-13-VII-16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7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371</Words>
  <Application>Microsoft Office PowerPoint</Application>
  <PresentationFormat>Presentación en pantalla (4:3)</PresentationFormat>
  <Paragraphs>110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17</cp:revision>
  <dcterms:created xsi:type="dcterms:W3CDTF">2016-01-27T17:33:12Z</dcterms:created>
  <dcterms:modified xsi:type="dcterms:W3CDTF">2017-03-21T22:37:58Z</dcterms:modified>
</cp:coreProperties>
</file>